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1" autoAdjust="0"/>
  </p:normalViewPr>
  <p:slideViewPr>
    <p:cSldViewPr snapToGrid="0">
      <p:cViewPr varScale="1">
        <p:scale>
          <a:sx n="74" d="100"/>
          <a:sy n="74" d="100"/>
        </p:scale>
        <p:origin x="10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8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41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6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35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2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6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2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7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9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2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5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35723" y="0"/>
            <a:ext cx="8292662" cy="1902372"/>
          </a:xfrm>
        </p:spPr>
        <p:txBody>
          <a:bodyPr/>
          <a:lstStyle/>
          <a:p>
            <a:pPr algn="ctr"/>
            <a:r>
              <a:rPr lang="en-US" sz="4000" dirty="0" smtClean="0"/>
              <a:t>Chapter E</a:t>
            </a:r>
            <a:br>
              <a:rPr lang="en-US" sz="4000" dirty="0" smtClean="0"/>
            </a:br>
            <a:r>
              <a:rPr lang="en-US" sz="4000" dirty="0" smtClean="0"/>
              <a:t>Host </a:t>
            </a:r>
            <a:r>
              <a:rPr lang="en-US" sz="4000" smtClean="0"/>
              <a:t>for </a:t>
            </a:r>
            <a:r>
              <a:rPr lang="en-US" sz="4000" smtClean="0"/>
              <a:t>2020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Signup Sheet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1974"/>
              </p:ext>
            </p:extLst>
          </p:nvPr>
        </p:nvGraphicFramePr>
        <p:xfrm>
          <a:off x="1215644" y="1902372"/>
          <a:ext cx="4472750" cy="4729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898"/>
                <a:gridCol w="170150"/>
                <a:gridCol w="1876702"/>
              </a:tblGrid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Dick &amp; Kim Robert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January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>
                    <a:solidFill>
                      <a:srgbClr val="EEF4E8"/>
                    </a:solidFill>
                  </a:tcPr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February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 &amp; Leslie Rainbolt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April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 &amp; Skip Gillis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July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August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Cheryle Miller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September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 &amp; Carol Cook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 MEETING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November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NO MEETING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December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34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Chapter E Host for 2020 Signup Sheet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 Host for 2018</dc:title>
  <dc:creator>Kevin Miller</dc:creator>
  <cp:lastModifiedBy>Kevin Miller</cp:lastModifiedBy>
  <cp:revision>18</cp:revision>
  <cp:lastPrinted>2019-08-10T13:28:01Z</cp:lastPrinted>
  <dcterms:created xsi:type="dcterms:W3CDTF">2017-12-27T15:50:50Z</dcterms:created>
  <dcterms:modified xsi:type="dcterms:W3CDTF">2019-12-31T18:26:36Z</dcterms:modified>
</cp:coreProperties>
</file>